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87" r:id="rId4"/>
    <p:sldId id="259" r:id="rId5"/>
    <p:sldId id="262" r:id="rId6"/>
    <p:sldId id="264" r:id="rId7"/>
    <p:sldId id="268" r:id="rId8"/>
    <p:sldId id="269" r:id="rId9"/>
    <p:sldId id="271" r:id="rId10"/>
    <p:sldId id="292" r:id="rId11"/>
    <p:sldId id="293" r:id="rId12"/>
    <p:sldId id="294" r:id="rId13"/>
    <p:sldId id="295" r:id="rId14"/>
    <p:sldId id="296" r:id="rId15"/>
    <p:sldId id="265" r:id="rId16"/>
    <p:sldId id="272" r:id="rId17"/>
    <p:sldId id="273" r:id="rId18"/>
    <p:sldId id="275" r:id="rId19"/>
    <p:sldId id="276" r:id="rId20"/>
    <p:sldId id="277" r:id="rId21"/>
    <p:sldId id="278" r:id="rId22"/>
    <p:sldId id="279" r:id="rId23"/>
    <p:sldId id="274" r:id="rId24"/>
    <p:sldId id="280" r:id="rId25"/>
    <p:sldId id="281" r:id="rId26"/>
    <p:sldId id="282" r:id="rId27"/>
    <p:sldId id="283" r:id="rId28"/>
    <p:sldId id="284" r:id="rId29"/>
    <p:sldId id="285" r:id="rId30"/>
    <p:sldId id="286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/>
    <p:restoredTop sz="94656"/>
  </p:normalViewPr>
  <p:slideViewPr>
    <p:cSldViewPr>
      <p:cViewPr varScale="1">
        <p:scale>
          <a:sx n="89" d="100"/>
          <a:sy n="89" d="100"/>
        </p:scale>
        <p:origin x="880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24852-B74B-45D6-A0EC-7F663F09DC23}" type="datetimeFigureOut">
              <a:rPr lang="en-US" smtClean="0"/>
              <a:t>6/6/18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82285-CDB3-4021-8851-26F9A4016EF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24852-B74B-45D6-A0EC-7F663F09DC23}" type="datetimeFigureOut">
              <a:rPr lang="en-US" smtClean="0"/>
              <a:t>6/6/18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82285-CDB3-4021-8851-26F9A4016E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24852-B74B-45D6-A0EC-7F663F09DC23}" type="datetimeFigureOut">
              <a:rPr lang="en-US" smtClean="0"/>
              <a:t>6/6/18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82285-CDB3-4021-8851-26F9A4016E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24852-B74B-45D6-A0EC-7F663F09DC23}" type="datetimeFigureOut">
              <a:rPr lang="en-US" smtClean="0"/>
              <a:t>6/6/18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82285-CDB3-4021-8851-26F9A4016E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24852-B74B-45D6-A0EC-7F663F09DC23}" type="datetimeFigureOut">
              <a:rPr lang="en-US" smtClean="0"/>
              <a:t>6/6/18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82285-CDB3-4021-8851-26F9A4016EF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24852-B74B-45D6-A0EC-7F663F09DC23}" type="datetimeFigureOut">
              <a:rPr lang="en-US" smtClean="0"/>
              <a:t>6/6/18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82285-CDB3-4021-8851-26F9A4016E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24852-B74B-45D6-A0EC-7F663F09DC23}" type="datetimeFigureOut">
              <a:rPr lang="en-US" smtClean="0"/>
              <a:t>6/6/18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82285-CDB3-4021-8851-26F9A4016E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24852-B74B-45D6-A0EC-7F663F09DC23}" type="datetimeFigureOut">
              <a:rPr lang="en-US" smtClean="0"/>
              <a:t>6/6/18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82285-CDB3-4021-8851-26F9A4016E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24852-B74B-45D6-A0EC-7F663F09DC23}" type="datetimeFigureOut">
              <a:rPr lang="en-US" smtClean="0"/>
              <a:t>6/6/18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82285-CDB3-4021-8851-26F9A4016E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24852-B74B-45D6-A0EC-7F663F09DC23}" type="datetimeFigureOut">
              <a:rPr lang="en-US" smtClean="0"/>
              <a:t>6/6/18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82285-CDB3-4021-8851-26F9A4016E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24852-B74B-45D6-A0EC-7F663F09DC23}" type="datetimeFigureOut">
              <a:rPr lang="en-US" smtClean="0"/>
              <a:t>6/6/18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AF82285-CDB3-4021-8851-26F9A4016EF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AF24852-B74B-45D6-A0EC-7F663F09DC23}" type="datetimeFigureOut">
              <a:rPr lang="en-US" smtClean="0"/>
              <a:t>6/6/18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F82285-CDB3-4021-8851-26F9A4016EF9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066800"/>
            <a:ext cx="7851648" cy="1828800"/>
          </a:xfrm>
        </p:spPr>
        <p:txBody>
          <a:bodyPr/>
          <a:lstStyle/>
          <a:p>
            <a:pPr algn="ctr"/>
            <a:r>
              <a:rPr lang="en-US" dirty="0"/>
              <a:t>Helping Others Without Losing Yourself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505200"/>
            <a:ext cx="7854696" cy="1752600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Presentation By:</a:t>
            </a:r>
          </a:p>
          <a:p>
            <a:pPr algn="ctr"/>
            <a:r>
              <a:rPr lang="en-US" sz="3600" dirty="0"/>
              <a:t>Debbie Holmes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6651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Developing Boundaries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609600" y="3581400"/>
            <a:ext cx="7772400" cy="150971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3425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are Boundaries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Key to making sure you take care of yourself</a:t>
            </a:r>
          </a:p>
          <a:p>
            <a:endParaRPr lang="en-US" dirty="0"/>
          </a:p>
          <a:p>
            <a:r>
              <a:rPr lang="en-US" dirty="0"/>
              <a:t>Powerful tool when used positively</a:t>
            </a:r>
          </a:p>
          <a:p>
            <a:endParaRPr lang="en-US" dirty="0"/>
          </a:p>
          <a:p>
            <a:r>
              <a:rPr lang="en-US" dirty="0"/>
              <a:t>Broken into specific categories</a:t>
            </a:r>
          </a:p>
          <a:p>
            <a:pPr lvl="1"/>
            <a:r>
              <a:rPr lang="en-US" dirty="0"/>
              <a:t>Work, Personal, Family, Friends, etc.</a:t>
            </a:r>
          </a:p>
          <a:p>
            <a:pPr lvl="1"/>
            <a:r>
              <a:rPr lang="en-US" dirty="0"/>
              <a:t>Today we will break them into two</a:t>
            </a:r>
          </a:p>
          <a:p>
            <a:pPr lvl="2"/>
            <a:r>
              <a:rPr lang="en-US" dirty="0"/>
              <a:t>Work </a:t>
            </a:r>
          </a:p>
          <a:p>
            <a:pPr lvl="2"/>
            <a:r>
              <a:rPr lang="en-US" dirty="0"/>
              <a:t>Personal</a:t>
            </a:r>
          </a:p>
        </p:txBody>
      </p:sp>
    </p:spTree>
    <p:extLst>
      <p:ext uri="{BB962C8B-B14F-4D97-AF65-F5344CB8AC3E}">
        <p14:creationId xmlns:p14="http://schemas.microsoft.com/office/powerpoint/2010/main" val="5644668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/>
          <a:lstStyle/>
          <a:p>
            <a:r>
              <a:rPr lang="en-US" dirty="0"/>
              <a:t>Summary of Boundaries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Jan Black &amp; Greg </a:t>
            </a:r>
            <a:r>
              <a:rPr lang="en-US" dirty="0" err="1"/>
              <a:t>Enns</a:t>
            </a:r>
            <a:r>
              <a:rPr lang="en-US" dirty="0"/>
              <a:t> summarize Boundaries as,</a:t>
            </a:r>
          </a:p>
          <a:p>
            <a:pPr marL="393192" lvl="1" indent="0">
              <a:buNone/>
            </a:pPr>
            <a:endParaRPr lang="en-US" sz="1100" dirty="0"/>
          </a:p>
          <a:p>
            <a:pPr marL="393192" lvl="1" indent="0">
              <a:buNone/>
            </a:pPr>
            <a:r>
              <a:rPr lang="en-US" dirty="0"/>
              <a:t>Your existing boundaries are a result of what you think about yourself…. Becoming aware of your sense of self-worth will help you to recognize what types of personal boundaries you need to develop.</a:t>
            </a:r>
          </a:p>
          <a:p>
            <a:pPr marL="393192" lvl="1" indent="0">
              <a:buNone/>
            </a:pPr>
            <a:endParaRPr lang="en-US" sz="1000" dirty="0"/>
          </a:p>
          <a:p>
            <a:pPr marL="393192" lvl="1" indent="0">
              <a:buNone/>
            </a:pPr>
            <a:r>
              <a:rPr lang="en-US" dirty="0"/>
              <a:t>The best motive for setting boundaries is simply to value yourself enough to </a:t>
            </a:r>
            <a:r>
              <a:rPr lang="en-US" i="1" dirty="0"/>
              <a:t>protect</a:t>
            </a:r>
            <a:r>
              <a:rPr lang="en-US" dirty="0"/>
              <a:t> yourself from harm, </a:t>
            </a:r>
            <a:r>
              <a:rPr lang="en-US" i="1" dirty="0"/>
              <a:t>preserve</a:t>
            </a:r>
            <a:r>
              <a:rPr lang="en-US" dirty="0"/>
              <a:t> yourself for fulfillment, </a:t>
            </a:r>
            <a:r>
              <a:rPr lang="en-US" i="1" dirty="0"/>
              <a:t>present</a:t>
            </a:r>
            <a:r>
              <a:rPr lang="en-US" dirty="0"/>
              <a:t> yourself for service.  This is the essence of befriending yourself, and it requires an ongoing awareness of what beliefs are influencing your choices.</a:t>
            </a:r>
          </a:p>
          <a:p>
            <a:pPr marL="393192" lvl="1" indent="0" algn="r">
              <a:buNone/>
            </a:pPr>
            <a:endParaRPr lang="en-US" sz="1100" dirty="0"/>
          </a:p>
          <a:p>
            <a:pPr marL="393192" lvl="1" indent="0" algn="r">
              <a:buNone/>
            </a:pPr>
            <a:r>
              <a:rPr lang="en-US" sz="1300" dirty="0"/>
              <a:t>From: Better Boundaries; Owning and Treasuring Your Life</a:t>
            </a:r>
          </a:p>
          <a:p>
            <a:pPr marL="393192" lvl="1" indent="0">
              <a:buNone/>
            </a:pPr>
            <a:endParaRPr lang="en-US" dirty="0"/>
          </a:p>
          <a:p>
            <a:pPr marL="393192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7703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534400" cy="896112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What to do When Life is Overwhelming?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Carve out time for yourself</a:t>
            </a:r>
          </a:p>
          <a:p>
            <a:pPr lvl="1"/>
            <a:r>
              <a:rPr lang="en-US" dirty="0"/>
              <a:t>May need a mental health day or relaxation day</a:t>
            </a:r>
          </a:p>
          <a:p>
            <a:r>
              <a:rPr lang="en-US" dirty="0"/>
              <a:t>Take a break if it is needed</a:t>
            </a:r>
          </a:p>
          <a:p>
            <a:pPr lvl="1"/>
            <a:r>
              <a:rPr lang="en-US" dirty="0"/>
              <a:t>Have uninterrupted time to yourself</a:t>
            </a:r>
          </a:p>
          <a:p>
            <a:r>
              <a:rPr lang="en-US" dirty="0"/>
              <a:t>You have to learn to say “no”</a:t>
            </a:r>
          </a:p>
          <a:p>
            <a:pPr lvl="1"/>
            <a:r>
              <a:rPr lang="en-US" dirty="0"/>
              <a:t>How do you say that</a:t>
            </a:r>
          </a:p>
          <a:p>
            <a:pPr lvl="1"/>
            <a:r>
              <a:rPr lang="en-US" dirty="0"/>
              <a:t>Don’t fall into the “Disease to Please” Syndrome</a:t>
            </a:r>
          </a:p>
          <a:p>
            <a:pPr lvl="1"/>
            <a:r>
              <a:rPr lang="en-US" dirty="0"/>
              <a:t>Assert your personal boundaries</a:t>
            </a:r>
          </a:p>
          <a:p>
            <a:pPr lvl="2"/>
            <a:r>
              <a:rPr lang="en-US" dirty="0"/>
              <a:t>Easy to say; difficult to do</a:t>
            </a:r>
          </a:p>
        </p:txBody>
      </p:sp>
    </p:spTree>
    <p:extLst>
      <p:ext uri="{BB962C8B-B14F-4D97-AF65-F5344CB8AC3E}">
        <p14:creationId xmlns:p14="http://schemas.microsoft.com/office/powerpoint/2010/main" val="14572423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Careful of Typical Traps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People make you feel guilty.</a:t>
            </a:r>
          </a:p>
          <a:p>
            <a:r>
              <a:rPr lang="en-US" dirty="0"/>
              <a:t>Communicating with people when you are angry</a:t>
            </a:r>
          </a:p>
          <a:p>
            <a:r>
              <a:rPr lang="en-US" dirty="0"/>
              <a:t>Learning to live with uncertainty</a:t>
            </a:r>
          </a:p>
          <a:p>
            <a:r>
              <a:rPr lang="en-US" dirty="0"/>
              <a:t>Having flexibility with others and yourself</a:t>
            </a:r>
          </a:p>
          <a:p>
            <a:r>
              <a:rPr lang="en-US" dirty="0"/>
              <a:t>Not to fall into other people’s agendas</a:t>
            </a:r>
          </a:p>
          <a:p>
            <a:pPr lvl="1"/>
            <a:r>
              <a:rPr lang="en-US" dirty="0"/>
              <a:t>This is so easy to fall into – how do you prevent this?</a:t>
            </a:r>
          </a:p>
          <a:p>
            <a:pPr lvl="2"/>
            <a:r>
              <a:rPr lang="en-US" dirty="0"/>
              <a:t>Assert yourself and state what you need in the moment</a:t>
            </a:r>
          </a:p>
          <a:p>
            <a:pPr lvl="2"/>
            <a:r>
              <a:rPr lang="en-US" dirty="0"/>
              <a:t>Don’t worry about hurting people’s feelings</a:t>
            </a:r>
          </a:p>
          <a:p>
            <a:pPr lvl="2"/>
            <a:r>
              <a:rPr lang="en-US" dirty="0"/>
              <a:t>Think about how you are changing your boundaries for others and how that is not helping you personally </a:t>
            </a:r>
          </a:p>
        </p:txBody>
      </p:sp>
    </p:spTree>
    <p:extLst>
      <p:ext uri="{BB962C8B-B14F-4D97-AF65-F5344CB8AC3E}">
        <p14:creationId xmlns:p14="http://schemas.microsoft.com/office/powerpoint/2010/main" val="11947536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Healthy Living Program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3086536"/>
          </a:xfrm>
        </p:spPr>
        <p:txBody>
          <a:bodyPr/>
          <a:lstStyle/>
          <a:p>
            <a:endParaRPr lang="en-US" dirty="0"/>
          </a:p>
          <a:p>
            <a:pPr algn="ctr"/>
            <a:r>
              <a:rPr lang="en-US" sz="3600" dirty="0"/>
              <a:t>Mental Health / Personal Care</a:t>
            </a:r>
          </a:p>
          <a:p>
            <a:pPr algn="ctr"/>
            <a:r>
              <a:rPr lang="en-US" sz="3600" dirty="0"/>
              <a:t>Eating</a:t>
            </a:r>
          </a:p>
          <a:p>
            <a:pPr algn="ctr"/>
            <a:r>
              <a:rPr lang="en-US" sz="3600" dirty="0"/>
              <a:t>Exercising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2547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30352" y="1066800"/>
            <a:ext cx="7772400" cy="1066800"/>
          </a:xfrm>
        </p:spPr>
        <p:txBody>
          <a:bodyPr/>
          <a:lstStyle/>
          <a:p>
            <a:pPr algn="ctr"/>
            <a:r>
              <a:rPr lang="en-US" dirty="0"/>
              <a:t>Dispelling Myths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8553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/>
              <a:t>Myth or Fact…..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5400" dirty="0"/>
          </a:p>
          <a:p>
            <a:r>
              <a:rPr lang="en-US" sz="5400" i="1" dirty="0"/>
              <a:t>A reduced calorie Diet is a healthy way to lose weight.</a:t>
            </a:r>
          </a:p>
        </p:txBody>
      </p:sp>
    </p:spTree>
    <p:extLst>
      <p:ext uri="{BB962C8B-B14F-4D97-AF65-F5344CB8AC3E}">
        <p14:creationId xmlns:p14="http://schemas.microsoft.com/office/powerpoint/2010/main" val="29251800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/>
              <a:t>Myth or Fact…..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5400" dirty="0"/>
          </a:p>
          <a:p>
            <a:r>
              <a:rPr lang="en-US" sz="5400" i="1" dirty="0"/>
              <a:t>Dieting is fine as long as you exercise regularly.</a:t>
            </a:r>
          </a:p>
        </p:txBody>
      </p:sp>
    </p:spTree>
    <p:extLst>
      <p:ext uri="{BB962C8B-B14F-4D97-AF65-F5344CB8AC3E}">
        <p14:creationId xmlns:p14="http://schemas.microsoft.com/office/powerpoint/2010/main" val="32668330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/>
              <a:t>Myth or Fact…..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5400" dirty="0"/>
          </a:p>
          <a:p>
            <a:r>
              <a:rPr lang="en-US" sz="5400" i="1" dirty="0"/>
              <a:t>“Losing weight” and “losing body fat” mean the same thing.</a:t>
            </a:r>
          </a:p>
        </p:txBody>
      </p:sp>
    </p:spTree>
    <p:extLst>
      <p:ext uri="{BB962C8B-B14F-4D97-AF65-F5344CB8AC3E}">
        <p14:creationId xmlns:p14="http://schemas.microsoft.com/office/powerpoint/2010/main" val="1831638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Speakers 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/>
          </a:p>
          <a:p>
            <a:r>
              <a:rPr lang="en-US" b="1" dirty="0"/>
              <a:t>Debbie Holmes</a:t>
            </a:r>
          </a:p>
          <a:p>
            <a:pPr lvl="1"/>
            <a:r>
              <a:rPr lang="en-US" dirty="0"/>
              <a:t>Educator</a:t>
            </a:r>
          </a:p>
          <a:p>
            <a:pPr lvl="1"/>
            <a:r>
              <a:rPr lang="en-US" dirty="0"/>
              <a:t>Speaker</a:t>
            </a:r>
          </a:p>
          <a:p>
            <a:pPr lvl="1"/>
            <a:r>
              <a:rPr lang="en-US" dirty="0"/>
              <a:t>Author</a:t>
            </a:r>
          </a:p>
          <a:p>
            <a:pPr lvl="2"/>
            <a:r>
              <a:rPr lang="en-US" i="1" dirty="0"/>
              <a:t>How to Help Others without Losing Yourself</a:t>
            </a:r>
          </a:p>
          <a:p>
            <a:pPr marL="667512" lvl="2" indent="0"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3807643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/>
              <a:t>Myth or Fact…..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5400" dirty="0"/>
          </a:p>
          <a:p>
            <a:r>
              <a:rPr lang="en-US" sz="5400" i="1" dirty="0"/>
              <a:t>Doing abdominal crunches give you a slim waistline.</a:t>
            </a:r>
          </a:p>
        </p:txBody>
      </p:sp>
    </p:spTree>
    <p:extLst>
      <p:ext uri="{BB962C8B-B14F-4D97-AF65-F5344CB8AC3E}">
        <p14:creationId xmlns:p14="http://schemas.microsoft.com/office/powerpoint/2010/main" val="12797880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/>
              <a:t>Myth or Fact…..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5400" i="1" dirty="0"/>
              <a:t>There are exercises for men and exercises for women.</a:t>
            </a:r>
          </a:p>
          <a:p>
            <a:r>
              <a:rPr lang="en-US" sz="5400" i="1" dirty="0"/>
              <a:t>Women who work out hard will become bulky and “muscle bound.”  </a:t>
            </a:r>
          </a:p>
        </p:txBody>
      </p:sp>
    </p:spTree>
    <p:extLst>
      <p:ext uri="{BB962C8B-B14F-4D97-AF65-F5344CB8AC3E}">
        <p14:creationId xmlns:p14="http://schemas.microsoft.com/office/powerpoint/2010/main" val="19385672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/>
              <a:t>Myth or Fact…..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1400" i="1" dirty="0"/>
          </a:p>
          <a:p>
            <a:r>
              <a:rPr lang="en-US" sz="5400" i="1" dirty="0"/>
              <a:t>Strength training is great for building muscle, but aerobic exercise is the only way to lose body fat.</a:t>
            </a:r>
          </a:p>
        </p:txBody>
      </p:sp>
    </p:spTree>
    <p:extLst>
      <p:ext uri="{BB962C8B-B14F-4D97-AF65-F5344CB8AC3E}">
        <p14:creationId xmlns:p14="http://schemas.microsoft.com/office/powerpoint/2010/main" val="25573454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Eating Smart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30352" y="3276600"/>
            <a:ext cx="7772400" cy="2362200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Don’t Diet.  </a:t>
            </a:r>
          </a:p>
          <a:p>
            <a:pPr algn="ctr"/>
            <a:r>
              <a:rPr lang="en-US" sz="3600" dirty="0"/>
              <a:t>Change Your Biochemistry!</a:t>
            </a:r>
          </a:p>
        </p:txBody>
      </p:sp>
    </p:spTree>
    <p:extLst>
      <p:ext uri="{BB962C8B-B14F-4D97-AF65-F5344CB8AC3E}">
        <p14:creationId xmlns:p14="http://schemas.microsoft.com/office/powerpoint/2010/main" val="22068596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</a:bodyPr>
          <a:lstStyle/>
          <a:p>
            <a:r>
              <a:rPr lang="en-US" sz="4800" dirty="0"/>
              <a:t>Change Biochemistry &amp; Burn Fat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Gradually </a:t>
            </a:r>
            <a:r>
              <a:rPr lang="en-US" b="1" u="sng" dirty="0"/>
              <a:t>increase</a:t>
            </a:r>
            <a:r>
              <a:rPr lang="en-US" dirty="0"/>
              <a:t> your calories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Spread your calories throughout the day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Choose metabolic activating foods </a:t>
            </a:r>
            <a:r>
              <a:rPr lang="en-US" b="1" u="sng" dirty="0"/>
              <a:t>(power foods)</a:t>
            </a:r>
          </a:p>
          <a:p>
            <a:pPr marL="514350" indent="-514350">
              <a:buAutoNum type="arabicPeriod"/>
            </a:pPr>
            <a:endParaRPr lang="en-US" b="1" u="sng" dirty="0"/>
          </a:p>
          <a:p>
            <a:pPr marL="514350" indent="-514350">
              <a:buAutoNum type="arabicPeriod"/>
            </a:pPr>
            <a:r>
              <a:rPr lang="en-US" dirty="0"/>
              <a:t>Follow an exercise program</a:t>
            </a:r>
          </a:p>
        </p:txBody>
      </p:sp>
    </p:spTree>
    <p:extLst>
      <p:ext uri="{BB962C8B-B14F-4D97-AF65-F5344CB8AC3E}">
        <p14:creationId xmlns:p14="http://schemas.microsoft.com/office/powerpoint/2010/main" val="39544497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Basal Metabolic Rate (BMR)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b="1" u="sng" dirty="0"/>
              <a:t>Male:</a:t>
            </a:r>
            <a:r>
              <a:rPr lang="en-US" dirty="0"/>
              <a:t>   	Your Weight x 12 = Your BMR</a:t>
            </a:r>
          </a:p>
          <a:p>
            <a:endParaRPr lang="en-US" b="1" u="sng" dirty="0"/>
          </a:p>
          <a:p>
            <a:r>
              <a:rPr lang="en-US" b="1" u="sng" dirty="0"/>
              <a:t>Female:</a:t>
            </a:r>
            <a:r>
              <a:rPr lang="en-US" dirty="0"/>
              <a:t> 	Your Weight x 11 = Your BMR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41529084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What is our Fuel?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Daily Intake </a:t>
            </a:r>
            <a:r>
              <a:rPr lang="en-US" dirty="0" err="1"/>
              <a:t>Precentages</a:t>
            </a:r>
            <a:r>
              <a:rPr lang="en-US" dirty="0"/>
              <a:t>: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Carbs:		45 – 50%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Protein:		35 – 40%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Fats:		15%</a:t>
            </a:r>
          </a:p>
        </p:txBody>
      </p:sp>
    </p:spTree>
    <p:extLst>
      <p:ext uri="{BB962C8B-B14F-4D97-AF65-F5344CB8AC3E}">
        <p14:creationId xmlns:p14="http://schemas.microsoft.com/office/powerpoint/2010/main" val="17126583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Food Categories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1000" dirty="0"/>
          </a:p>
          <a:p>
            <a:r>
              <a:rPr lang="en-US" sz="3200" dirty="0"/>
              <a:t>Lean Proteins</a:t>
            </a:r>
          </a:p>
          <a:p>
            <a:endParaRPr lang="en-US" sz="3200" dirty="0"/>
          </a:p>
          <a:p>
            <a:r>
              <a:rPr lang="en-US" sz="3200" dirty="0"/>
              <a:t>Starchy Carbohydrates</a:t>
            </a:r>
          </a:p>
          <a:p>
            <a:endParaRPr lang="en-US" sz="3200" dirty="0"/>
          </a:p>
          <a:p>
            <a:r>
              <a:rPr lang="en-US" sz="3200" dirty="0"/>
              <a:t>Fibrous Veggies</a:t>
            </a:r>
          </a:p>
          <a:p>
            <a:endParaRPr lang="en-US" sz="3200" dirty="0"/>
          </a:p>
          <a:p>
            <a:r>
              <a:rPr lang="en-US" sz="3200" dirty="0"/>
              <a:t>Fruits</a:t>
            </a:r>
          </a:p>
        </p:txBody>
      </p:sp>
    </p:spTree>
    <p:extLst>
      <p:ext uri="{BB962C8B-B14F-4D97-AF65-F5344CB8AC3E}">
        <p14:creationId xmlns:p14="http://schemas.microsoft.com/office/powerpoint/2010/main" val="5268206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r>
              <a:rPr lang="en-US" b="1" dirty="0"/>
              <a:t>Cross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/>
              <a:t>Running		* </a:t>
            </a:r>
            <a:r>
              <a:rPr lang="en-US" dirty="0" err="1"/>
              <a:t>Aquacise</a:t>
            </a:r>
            <a:r>
              <a:rPr lang="en-US" dirty="0"/>
              <a:t>		* Rollerblading</a:t>
            </a:r>
          </a:p>
          <a:p>
            <a:pPr>
              <a:buFont typeface="Arial" charset="0"/>
              <a:buChar char="•"/>
            </a:pPr>
            <a:r>
              <a:rPr lang="en-US" dirty="0"/>
              <a:t>Volleyball		* Ice Skating		* Cycling</a:t>
            </a:r>
          </a:p>
          <a:p>
            <a:pPr>
              <a:buFont typeface="Arial" charset="0"/>
              <a:buChar char="•"/>
            </a:pPr>
            <a:r>
              <a:rPr lang="en-US" dirty="0"/>
              <a:t>Swimming		* Aerobics		* Rock Climbing</a:t>
            </a:r>
          </a:p>
          <a:p>
            <a:pPr>
              <a:buFont typeface="Arial" charset="0"/>
              <a:buChar char="•"/>
            </a:pPr>
            <a:r>
              <a:rPr lang="en-US" dirty="0"/>
              <a:t>Hockey		* Walking		*Windsurfing</a:t>
            </a:r>
          </a:p>
          <a:p>
            <a:pPr>
              <a:buFont typeface="Arial" charset="0"/>
              <a:buChar char="•"/>
            </a:pPr>
            <a:r>
              <a:rPr lang="en-US" dirty="0"/>
              <a:t>Boxing		* Tennis		* Dancing</a:t>
            </a:r>
          </a:p>
          <a:p>
            <a:pPr>
              <a:buFont typeface="Arial" charset="0"/>
              <a:buChar char="•"/>
            </a:pPr>
            <a:r>
              <a:rPr lang="en-US" dirty="0"/>
              <a:t>Skiing		* Racquet Ball	* </a:t>
            </a:r>
            <a:r>
              <a:rPr lang="en-US" dirty="0" err="1"/>
              <a:t>Tramboline</a:t>
            </a: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/>
              <a:t>Hiking		* Basketball		* Weight Training</a:t>
            </a:r>
          </a:p>
          <a:p>
            <a:pPr>
              <a:buFont typeface="Arial" charset="0"/>
              <a:buChar char="•"/>
            </a:pPr>
            <a:r>
              <a:rPr lang="en-US" dirty="0"/>
              <a:t>Paddle Boarding 	</a:t>
            </a:r>
            <a:r>
              <a:rPr lang="en-US"/>
              <a:t>* Mixed Martial Arts …..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7601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Remember…</a:t>
            </a:r>
          </a:p>
        </p:txBody>
      </p:sp>
      <p:sp>
        <p:nvSpPr>
          <p:cNvPr id="5" name="Subtitl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r>
              <a:rPr lang="en-US" dirty="0"/>
              <a:t>… </a:t>
            </a:r>
            <a:r>
              <a:rPr lang="en-US" i="1" dirty="0"/>
              <a:t>Train </a:t>
            </a:r>
            <a:r>
              <a:rPr lang="en-US" b="1" i="1" u="sng" dirty="0"/>
              <a:t>Intelligently</a:t>
            </a:r>
            <a:r>
              <a:rPr lang="en-US" b="1" i="1" dirty="0"/>
              <a:t> &amp; </a:t>
            </a:r>
            <a:r>
              <a:rPr lang="en-US" b="1" i="1" u="sng" dirty="0"/>
              <a:t>Intensely</a:t>
            </a:r>
          </a:p>
          <a:p>
            <a:pPr algn="l"/>
            <a:endParaRPr lang="en-US" b="1" i="1" u="sng" dirty="0"/>
          </a:p>
          <a:p>
            <a:pPr algn="l"/>
            <a:endParaRPr lang="en-US" b="1" i="1" u="sng" dirty="0"/>
          </a:p>
          <a:p>
            <a:pPr algn="l"/>
            <a:r>
              <a:rPr lang="en-US" i="1" dirty="0"/>
              <a:t>… The </a:t>
            </a:r>
            <a:r>
              <a:rPr lang="en-US" b="1" i="1" u="sng" dirty="0"/>
              <a:t>harder</a:t>
            </a:r>
            <a:r>
              <a:rPr lang="en-US" i="1" dirty="0"/>
              <a:t> you train, the </a:t>
            </a:r>
            <a:r>
              <a:rPr lang="en-US" b="1" i="1" u="sng" dirty="0"/>
              <a:t>more</a:t>
            </a:r>
            <a:r>
              <a:rPr lang="en-US" i="1" dirty="0"/>
              <a:t> you must eat!</a:t>
            </a:r>
          </a:p>
        </p:txBody>
      </p:sp>
    </p:spTree>
    <p:extLst>
      <p:ext uri="{BB962C8B-B14F-4D97-AF65-F5344CB8AC3E}">
        <p14:creationId xmlns:p14="http://schemas.microsoft.com/office/powerpoint/2010/main" val="1253679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 the following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feel rested when you wake up in the morning?</a:t>
            </a:r>
          </a:p>
          <a:p>
            <a:r>
              <a:rPr lang="en-US" dirty="0"/>
              <a:t>Do you feel like every day is a bad day?</a:t>
            </a:r>
          </a:p>
          <a:p>
            <a:r>
              <a:rPr lang="en-US" dirty="0"/>
              <a:t>Do you feel like nothing you do makes a difference?</a:t>
            </a:r>
          </a:p>
          <a:p>
            <a:r>
              <a:rPr lang="en-US" dirty="0"/>
              <a:t>Do you feel like no one values or appreciates you?</a:t>
            </a:r>
          </a:p>
          <a:p>
            <a:r>
              <a:rPr lang="en-US" dirty="0"/>
              <a:t>Do you feel exhausted all the time?</a:t>
            </a:r>
          </a:p>
          <a:p>
            <a:r>
              <a:rPr lang="en-US" dirty="0"/>
              <a:t>Do you feel like you are working too much?</a:t>
            </a:r>
          </a:p>
          <a:p>
            <a:r>
              <a:rPr lang="en-US" dirty="0"/>
              <a:t>Do you feel like everyone is demanding your time?</a:t>
            </a:r>
          </a:p>
          <a:p>
            <a:r>
              <a:rPr lang="en-US" dirty="0"/>
              <a:t>Do you feel like nothing is ever good enough?</a:t>
            </a:r>
          </a:p>
          <a:p>
            <a:r>
              <a:rPr lang="en-US" dirty="0"/>
              <a:t>Do you feel like your life is out of control?</a:t>
            </a:r>
          </a:p>
        </p:txBody>
      </p:sp>
    </p:spTree>
    <p:extLst>
      <p:ext uri="{BB962C8B-B14F-4D97-AF65-F5344CB8AC3E}">
        <p14:creationId xmlns:p14="http://schemas.microsoft.com/office/powerpoint/2010/main" val="95385692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You Can Have It All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/>
          </a:p>
          <a:p>
            <a:pPr algn="ctr"/>
            <a:r>
              <a:rPr lang="en-US"/>
              <a:t>You </a:t>
            </a:r>
            <a:r>
              <a:rPr lang="en-US" dirty="0"/>
              <a:t>are the center of your Universe.</a:t>
            </a:r>
          </a:p>
          <a:p>
            <a:pPr algn="ctr"/>
            <a:r>
              <a:rPr lang="en-US" dirty="0"/>
              <a:t>You Can Make Positive Things Happen in Your Life</a:t>
            </a:r>
          </a:p>
        </p:txBody>
      </p:sp>
    </p:spTree>
    <p:extLst>
      <p:ext uri="{BB962C8B-B14F-4D97-AF65-F5344CB8AC3E}">
        <p14:creationId xmlns:p14="http://schemas.microsoft.com/office/powerpoint/2010/main" val="2120757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362456"/>
          </a:xfrm>
        </p:spPr>
        <p:txBody>
          <a:bodyPr/>
          <a:lstStyle/>
          <a:p>
            <a:pPr algn="ctr"/>
            <a:r>
              <a:rPr lang="en-US" dirty="0"/>
              <a:t>Creating Balance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30352" y="3352800"/>
            <a:ext cx="7772400" cy="16764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893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is Balance?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389120"/>
          </a:xfrm>
        </p:spPr>
        <p:txBody>
          <a:bodyPr>
            <a:normAutofit/>
          </a:bodyPr>
          <a:lstStyle/>
          <a:p>
            <a:r>
              <a:rPr lang="en-US" dirty="0"/>
              <a:t>Finding time for things that are important to you</a:t>
            </a:r>
          </a:p>
          <a:p>
            <a:endParaRPr lang="en-US" dirty="0"/>
          </a:p>
          <a:p>
            <a:r>
              <a:rPr lang="en-US" dirty="0"/>
              <a:t>Do what you want to do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Break this into four categories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Remember work does not define you – you do!</a:t>
            </a:r>
          </a:p>
        </p:txBody>
      </p:sp>
    </p:spTree>
    <p:extLst>
      <p:ext uri="{BB962C8B-B14F-4D97-AF65-F5344CB8AC3E}">
        <p14:creationId xmlns:p14="http://schemas.microsoft.com/office/powerpoint/2010/main" val="3027023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Four Categories to Balance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Work - Yellow</a:t>
            </a:r>
          </a:p>
          <a:p>
            <a:pPr marL="393192" lvl="1" indent="0">
              <a:buNone/>
            </a:pPr>
            <a:endParaRPr lang="en-US" sz="3200" dirty="0"/>
          </a:p>
          <a:p>
            <a:r>
              <a:rPr lang="en-US" sz="3200" dirty="0"/>
              <a:t>Personal – Pink</a:t>
            </a:r>
          </a:p>
          <a:p>
            <a:endParaRPr lang="en-US" sz="3200" dirty="0"/>
          </a:p>
          <a:p>
            <a:r>
              <a:rPr lang="en-US" sz="3200" dirty="0"/>
              <a:t>Physical Health (Exercise) - Blue</a:t>
            </a:r>
          </a:p>
          <a:p>
            <a:pPr lvl="1"/>
            <a:endParaRPr lang="en-US" sz="3200" dirty="0"/>
          </a:p>
          <a:p>
            <a:r>
              <a:rPr lang="en-US" sz="3200" dirty="0"/>
              <a:t>Family – Green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2286000" lvl="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396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Where Does the Time Go?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Think about the past week </a:t>
            </a:r>
          </a:p>
          <a:p>
            <a:endParaRPr lang="en-US" sz="2200" dirty="0"/>
          </a:p>
          <a:p>
            <a:pPr lvl="1"/>
            <a:r>
              <a:rPr lang="en-US" sz="2800" dirty="0"/>
              <a:t>Did you spend your time wisely?</a:t>
            </a:r>
          </a:p>
          <a:p>
            <a:pPr lvl="1"/>
            <a:endParaRPr lang="en-US" sz="2200" dirty="0"/>
          </a:p>
          <a:p>
            <a:pPr lvl="1"/>
            <a:r>
              <a:rPr lang="en-US" sz="2800" dirty="0"/>
              <a:t>What were your priorities?</a:t>
            </a:r>
          </a:p>
          <a:p>
            <a:pPr lvl="1"/>
            <a:endParaRPr lang="en-US" dirty="0"/>
          </a:p>
          <a:p>
            <a:pPr lvl="1"/>
            <a:r>
              <a:rPr lang="en-US" sz="2800" dirty="0"/>
              <a:t>Did one activity cause you to have feelings of resentment afterwards?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3603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Finding Balance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Highlight or circle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Activities that were important and needed your time. 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Is there anything that could be put off or wait until you have more time?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1396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Set up Parameters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Finding time for you</a:t>
            </a:r>
          </a:p>
          <a:p>
            <a:pPr lvl="1"/>
            <a:r>
              <a:rPr lang="en-US" dirty="0"/>
              <a:t>Taking time each day for you personally</a:t>
            </a:r>
          </a:p>
          <a:p>
            <a:pPr lvl="2"/>
            <a:r>
              <a:rPr lang="en-US" dirty="0"/>
              <a:t>10 minutes of not thinking about anything</a:t>
            </a:r>
          </a:p>
          <a:p>
            <a:pPr lvl="2"/>
            <a:r>
              <a:rPr lang="en-US" dirty="0"/>
              <a:t>Going for a short walk</a:t>
            </a:r>
          </a:p>
          <a:p>
            <a:pPr lvl="2"/>
            <a:r>
              <a:rPr lang="en-US" dirty="0"/>
              <a:t>Reading a book</a:t>
            </a:r>
          </a:p>
          <a:p>
            <a:pPr lvl="2"/>
            <a:r>
              <a:rPr lang="en-US" dirty="0"/>
              <a:t>Watching TV</a:t>
            </a:r>
          </a:p>
          <a:p>
            <a:r>
              <a:rPr lang="en-US" dirty="0"/>
              <a:t>All relationships need parameters</a:t>
            </a:r>
          </a:p>
          <a:p>
            <a:pPr lvl="1"/>
            <a:r>
              <a:rPr lang="en-US" dirty="0"/>
              <a:t>Important to carve out time for all aspects</a:t>
            </a:r>
          </a:p>
          <a:p>
            <a:pPr lvl="1"/>
            <a:r>
              <a:rPr lang="en-US" dirty="0"/>
              <a:t>It can be as simple as putting it in as a meeting in your calendar.  Then guarding that time</a:t>
            </a:r>
          </a:p>
        </p:txBody>
      </p:sp>
    </p:spTree>
    <p:extLst>
      <p:ext uri="{BB962C8B-B14F-4D97-AF65-F5344CB8AC3E}">
        <p14:creationId xmlns:p14="http://schemas.microsoft.com/office/powerpoint/2010/main" val="26425746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343</TotalTime>
  <Words>838</Words>
  <Application>Microsoft Macintosh PowerPoint</Application>
  <PresentationFormat>On-screen Show (4:3)</PresentationFormat>
  <Paragraphs>181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Calibri</vt:lpstr>
      <vt:lpstr>Constantia</vt:lpstr>
      <vt:lpstr>Wingdings 2</vt:lpstr>
      <vt:lpstr>Flow</vt:lpstr>
      <vt:lpstr>Helping Others Without Losing Yourself</vt:lpstr>
      <vt:lpstr>Speakers Background</vt:lpstr>
      <vt:lpstr>Answer the following Questions</vt:lpstr>
      <vt:lpstr>Creating Balance</vt:lpstr>
      <vt:lpstr>What is Balance?</vt:lpstr>
      <vt:lpstr>Four Categories to Balance</vt:lpstr>
      <vt:lpstr>Where Does the Time Go?</vt:lpstr>
      <vt:lpstr>Finding Balance</vt:lpstr>
      <vt:lpstr>Set up Parameters</vt:lpstr>
      <vt:lpstr>Developing Boundaries</vt:lpstr>
      <vt:lpstr>What are Boundaries</vt:lpstr>
      <vt:lpstr>Summary of Boundaries</vt:lpstr>
      <vt:lpstr>What to do When Life is Overwhelming?</vt:lpstr>
      <vt:lpstr>Careful of Typical Traps</vt:lpstr>
      <vt:lpstr>Healthy Living Program</vt:lpstr>
      <vt:lpstr>Dispelling Myths</vt:lpstr>
      <vt:lpstr>Myth or Fact…..</vt:lpstr>
      <vt:lpstr>Myth or Fact…..</vt:lpstr>
      <vt:lpstr>Myth or Fact…..</vt:lpstr>
      <vt:lpstr>Myth or Fact…..</vt:lpstr>
      <vt:lpstr>Myth or Fact…..</vt:lpstr>
      <vt:lpstr>Myth or Fact…..</vt:lpstr>
      <vt:lpstr>Eating Smart</vt:lpstr>
      <vt:lpstr>Change Biochemistry &amp; Burn Fat</vt:lpstr>
      <vt:lpstr>Basal Metabolic Rate (BMR)</vt:lpstr>
      <vt:lpstr>What is our Fuel?</vt:lpstr>
      <vt:lpstr>Food Categories</vt:lpstr>
      <vt:lpstr>   Cross Training</vt:lpstr>
      <vt:lpstr>Remember…</vt:lpstr>
      <vt:lpstr>You Can Have It All</vt:lpstr>
    </vt:vector>
  </TitlesOfParts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LIVE YOUR BEST LIFE</dc:title>
  <dc:creator>Debbie Holmes</dc:creator>
  <cp:lastModifiedBy>Janet Morris-Reade</cp:lastModifiedBy>
  <cp:revision>25</cp:revision>
  <dcterms:created xsi:type="dcterms:W3CDTF">2014-05-15T03:57:42Z</dcterms:created>
  <dcterms:modified xsi:type="dcterms:W3CDTF">2018-06-06T17:24:24Z</dcterms:modified>
</cp:coreProperties>
</file>